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7" r:id="rId2"/>
  </p:sldMasterIdLst>
  <p:sldIdLst>
    <p:sldId id="256" r:id="rId3"/>
    <p:sldId id="282" r:id="rId4"/>
    <p:sldId id="283" r:id="rId5"/>
    <p:sldId id="285" r:id="rId6"/>
    <p:sldId id="286" r:id="rId7"/>
    <p:sldId id="287" r:id="rId8"/>
    <p:sldId id="288" r:id="rId9"/>
    <p:sldId id="289" r:id="rId10"/>
    <p:sldId id="278" r:id="rId11"/>
    <p:sldId id="279" r:id="rId1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9" autoAdjust="0"/>
    <p:restoredTop sz="94705" autoAdjust="0"/>
  </p:normalViewPr>
  <p:slideViewPr>
    <p:cSldViewPr>
      <p:cViewPr>
        <p:scale>
          <a:sx n="80" d="100"/>
          <a:sy n="80" d="100"/>
        </p:scale>
        <p:origin x="-72" y="-45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 flipH="1">
            <a:off x="2" y="2171413"/>
            <a:ext cx="9143999" cy="2807076"/>
          </a:xfrm>
          <a:custGeom>
            <a:avLst/>
            <a:gdLst/>
            <a:ahLst/>
            <a:cxnLst/>
            <a:rect l="l" t="t" r="r" b="b"/>
            <a:pathLst>
              <a:path w="9154251" h="3742768">
                <a:moveTo>
                  <a:pt x="911716" y="756"/>
                </a:moveTo>
                <a:cubicBezTo>
                  <a:pt x="3373588" y="-52581"/>
                  <a:pt x="4761512" y="2733741"/>
                  <a:pt x="6256170" y="2949103"/>
                </a:cubicBezTo>
                <a:cubicBezTo>
                  <a:pt x="7395203" y="3113224"/>
                  <a:pt x="8399652" y="2495013"/>
                  <a:pt x="9154251" y="2016468"/>
                </a:cubicBezTo>
                <a:lnTo>
                  <a:pt x="9154251" y="3443615"/>
                </a:lnTo>
                <a:cubicBezTo>
                  <a:pt x="7235456" y="3735793"/>
                  <a:pt x="1760802" y="3925691"/>
                  <a:pt x="0" y="3469111"/>
                </a:cubicBezTo>
                <a:lnTo>
                  <a:pt x="0" y="158903"/>
                </a:lnTo>
                <a:cubicBezTo>
                  <a:pt x="37258" y="138551"/>
                  <a:pt x="74856" y="123996"/>
                  <a:pt x="111900" y="114465"/>
                </a:cubicBezTo>
                <a:cubicBezTo>
                  <a:pt x="390870" y="42180"/>
                  <a:pt x="657039" y="6274"/>
                  <a:pt x="911716" y="75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 userDrawn="1"/>
        </p:nvSpPr>
        <p:spPr>
          <a:xfrm flipH="1">
            <a:off x="0" y="2600004"/>
            <a:ext cx="9144000" cy="2529209"/>
          </a:xfrm>
          <a:custGeom>
            <a:avLst/>
            <a:gdLst/>
            <a:ahLst/>
            <a:cxnLst/>
            <a:rect l="l" t="t" r="r" b="b"/>
            <a:pathLst>
              <a:path w="9154252" h="3372279">
                <a:moveTo>
                  <a:pt x="1044328" y="240"/>
                </a:moveTo>
                <a:cubicBezTo>
                  <a:pt x="3357241" y="26602"/>
                  <a:pt x="4725209" y="2211195"/>
                  <a:pt x="6168327" y="2419131"/>
                </a:cubicBezTo>
                <a:cubicBezTo>
                  <a:pt x="7295188" y="2581498"/>
                  <a:pt x="8419033" y="2162657"/>
                  <a:pt x="9154252" y="1852099"/>
                </a:cubicBezTo>
                <a:lnTo>
                  <a:pt x="9154252" y="3372279"/>
                </a:lnTo>
                <a:lnTo>
                  <a:pt x="0" y="3372279"/>
                </a:lnTo>
                <a:lnTo>
                  <a:pt x="0" y="131386"/>
                </a:lnTo>
                <a:cubicBezTo>
                  <a:pt x="369030" y="36200"/>
                  <a:pt x="716189" y="-3501"/>
                  <a:pt x="1044328" y="24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30000"/>
                </a:schemeClr>
              </a:gs>
              <a:gs pos="100000">
                <a:schemeClr val="bg1">
                  <a:lumMod val="59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7948D-65B7-4FEC-80B5-36D7629B10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9AA8B-2E7A-4BBC-8FDE-CA7CF71DD3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1066800" y="457200"/>
            <a:ext cx="7772400" cy="1102519"/>
          </a:xfrm>
        </p:spPr>
        <p:txBody>
          <a:bodyPr anchor="b" anchorCtr="0">
            <a:normAutofit/>
          </a:bodyPr>
          <a:lstStyle>
            <a:lvl1pPr algn="l"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1066800" y="1509393"/>
            <a:ext cx="7772400" cy="607533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2207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9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7948D-65B7-4FEC-80B5-36D7629B10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9AA8B-2E7A-4BBC-8FDE-CA7CF71DD3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2565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14312"/>
            <a:ext cx="2438400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5200" y="228600"/>
            <a:ext cx="5181599" cy="42291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1085850"/>
            <a:ext cx="2438400" cy="342610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7948D-65B7-4FEC-80B5-36D7629B10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9AA8B-2E7A-4BBC-8FDE-CA7CF71DD3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022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3543300"/>
            <a:ext cx="5105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342900"/>
            <a:ext cx="5486400" cy="2971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00" y="3968353"/>
            <a:ext cx="5105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7948D-65B7-4FEC-80B5-36D7629B10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9AA8B-2E7A-4BBC-8FDE-CA7CF71DD3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476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7948D-65B7-4FEC-80B5-36D7629B10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9AA8B-2E7A-4BBC-8FDE-CA7CF71DD3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8325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96200" y="228600"/>
            <a:ext cx="990600" cy="4388644"/>
          </a:xfrm>
          <a:prstGeom prst="rect">
            <a:avLst/>
          </a:prstGeom>
        </p:spPr>
        <p:txBody>
          <a:bodyPr vert="eaVert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7162800" cy="4388644"/>
          </a:xfrm>
        </p:spPr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7948D-65B7-4FEC-80B5-36D7629B10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9AA8B-2E7A-4BBC-8FDE-CA7CF71DD3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2582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 userDrawn="1"/>
        </p:nvSpPr>
        <p:spPr>
          <a:xfrm flipH="1">
            <a:off x="2" y="2171413"/>
            <a:ext cx="9143999" cy="2807076"/>
          </a:xfrm>
          <a:custGeom>
            <a:avLst/>
            <a:gdLst/>
            <a:ahLst/>
            <a:cxnLst/>
            <a:rect l="l" t="t" r="r" b="b"/>
            <a:pathLst>
              <a:path w="9154251" h="3742768">
                <a:moveTo>
                  <a:pt x="911716" y="756"/>
                </a:moveTo>
                <a:cubicBezTo>
                  <a:pt x="3373588" y="-52581"/>
                  <a:pt x="4761512" y="2733741"/>
                  <a:pt x="6256170" y="2949103"/>
                </a:cubicBezTo>
                <a:cubicBezTo>
                  <a:pt x="7395203" y="3113224"/>
                  <a:pt x="8399652" y="2495013"/>
                  <a:pt x="9154251" y="2016468"/>
                </a:cubicBezTo>
                <a:lnTo>
                  <a:pt x="9154251" y="3443615"/>
                </a:lnTo>
                <a:cubicBezTo>
                  <a:pt x="7235456" y="3735793"/>
                  <a:pt x="1760802" y="3925691"/>
                  <a:pt x="0" y="3469111"/>
                </a:cubicBezTo>
                <a:lnTo>
                  <a:pt x="0" y="158903"/>
                </a:lnTo>
                <a:cubicBezTo>
                  <a:pt x="37258" y="138551"/>
                  <a:pt x="74856" y="123996"/>
                  <a:pt x="111900" y="114465"/>
                </a:cubicBezTo>
                <a:cubicBezTo>
                  <a:pt x="390870" y="42180"/>
                  <a:pt x="657039" y="6274"/>
                  <a:pt x="911716" y="75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 userDrawn="1"/>
        </p:nvSpPr>
        <p:spPr>
          <a:xfrm flipH="1">
            <a:off x="0" y="2600004"/>
            <a:ext cx="9144000" cy="2529209"/>
          </a:xfrm>
          <a:custGeom>
            <a:avLst/>
            <a:gdLst/>
            <a:ahLst/>
            <a:cxnLst/>
            <a:rect l="l" t="t" r="r" b="b"/>
            <a:pathLst>
              <a:path w="9154252" h="3372279">
                <a:moveTo>
                  <a:pt x="1044328" y="240"/>
                </a:moveTo>
                <a:cubicBezTo>
                  <a:pt x="3357241" y="26602"/>
                  <a:pt x="4725209" y="2211195"/>
                  <a:pt x="6168327" y="2419131"/>
                </a:cubicBezTo>
                <a:cubicBezTo>
                  <a:pt x="7295188" y="2581498"/>
                  <a:pt x="8419033" y="2162657"/>
                  <a:pt x="9154252" y="1852099"/>
                </a:cubicBezTo>
                <a:lnTo>
                  <a:pt x="9154252" y="3372279"/>
                </a:lnTo>
                <a:lnTo>
                  <a:pt x="0" y="3372279"/>
                </a:lnTo>
                <a:lnTo>
                  <a:pt x="0" y="131386"/>
                </a:lnTo>
                <a:cubicBezTo>
                  <a:pt x="369030" y="36200"/>
                  <a:pt x="716189" y="-3501"/>
                  <a:pt x="1044328" y="24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30000"/>
                </a:schemeClr>
              </a:gs>
              <a:gs pos="100000">
                <a:schemeClr val="bg1">
                  <a:lumMod val="59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7948D-65B7-4FEC-80B5-36D7629B10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9AA8B-2E7A-4BBC-8FDE-CA7CF71DD3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1066800" y="457200"/>
            <a:ext cx="7772400" cy="1102519"/>
          </a:xfrm>
        </p:spPr>
        <p:txBody>
          <a:bodyPr anchor="b" anchorCtr="0">
            <a:normAutofit/>
          </a:bodyPr>
          <a:lstStyle>
            <a:lvl1pPr algn="l"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1066800" y="1509393"/>
            <a:ext cx="7772400" cy="607533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542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lterna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/>
          <p:nvPr userDrawn="1"/>
        </p:nvSpPr>
        <p:spPr>
          <a:xfrm>
            <a:off x="1" y="2185701"/>
            <a:ext cx="9154251" cy="2807076"/>
          </a:xfrm>
          <a:custGeom>
            <a:avLst/>
            <a:gdLst/>
            <a:ahLst/>
            <a:cxnLst/>
            <a:rect l="l" t="t" r="r" b="b"/>
            <a:pathLst>
              <a:path w="9154251" h="3742768">
                <a:moveTo>
                  <a:pt x="911716" y="756"/>
                </a:moveTo>
                <a:cubicBezTo>
                  <a:pt x="3373588" y="-52581"/>
                  <a:pt x="4761512" y="2733741"/>
                  <a:pt x="6256170" y="2949103"/>
                </a:cubicBezTo>
                <a:cubicBezTo>
                  <a:pt x="7395203" y="3113224"/>
                  <a:pt x="8399652" y="2495013"/>
                  <a:pt x="9154251" y="2016468"/>
                </a:cubicBezTo>
                <a:lnTo>
                  <a:pt x="9154251" y="3443615"/>
                </a:lnTo>
                <a:cubicBezTo>
                  <a:pt x="7235456" y="3735793"/>
                  <a:pt x="1760802" y="3925691"/>
                  <a:pt x="0" y="3469111"/>
                </a:cubicBezTo>
                <a:lnTo>
                  <a:pt x="0" y="158903"/>
                </a:lnTo>
                <a:cubicBezTo>
                  <a:pt x="37258" y="138551"/>
                  <a:pt x="74856" y="123996"/>
                  <a:pt x="111900" y="114465"/>
                </a:cubicBezTo>
                <a:cubicBezTo>
                  <a:pt x="390870" y="42180"/>
                  <a:pt x="657039" y="6274"/>
                  <a:pt x="911716" y="75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 userDrawn="1"/>
        </p:nvSpPr>
        <p:spPr>
          <a:xfrm>
            <a:off x="0" y="2614292"/>
            <a:ext cx="9154252" cy="2529209"/>
          </a:xfrm>
          <a:custGeom>
            <a:avLst/>
            <a:gdLst/>
            <a:ahLst/>
            <a:cxnLst/>
            <a:rect l="l" t="t" r="r" b="b"/>
            <a:pathLst>
              <a:path w="9154252" h="3372279">
                <a:moveTo>
                  <a:pt x="1044328" y="240"/>
                </a:moveTo>
                <a:cubicBezTo>
                  <a:pt x="3357241" y="26602"/>
                  <a:pt x="4725209" y="2211195"/>
                  <a:pt x="6168327" y="2419131"/>
                </a:cubicBezTo>
                <a:cubicBezTo>
                  <a:pt x="7295188" y="2581498"/>
                  <a:pt x="8419033" y="2162657"/>
                  <a:pt x="9154252" y="1852099"/>
                </a:cubicBezTo>
                <a:lnTo>
                  <a:pt x="9154252" y="3372279"/>
                </a:lnTo>
                <a:lnTo>
                  <a:pt x="0" y="3372279"/>
                </a:lnTo>
                <a:lnTo>
                  <a:pt x="0" y="131386"/>
                </a:lnTo>
                <a:cubicBezTo>
                  <a:pt x="369030" y="36200"/>
                  <a:pt x="716189" y="-3501"/>
                  <a:pt x="1044328" y="24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30000"/>
                </a:schemeClr>
              </a:gs>
              <a:gs pos="100000">
                <a:schemeClr val="bg1">
                  <a:lumMod val="59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7948D-65B7-4FEC-80B5-36D7629B10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9AA8B-2E7A-4BBC-8FDE-CA7CF71DD3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381000" y="628650"/>
            <a:ext cx="7772400" cy="1102519"/>
          </a:xfrm>
        </p:spPr>
        <p:txBody>
          <a:bodyPr anchor="b" anchorCtr="0">
            <a:normAutofit/>
          </a:bodyPr>
          <a:lstStyle>
            <a:lvl1pPr algn="r"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381000" y="1687313"/>
            <a:ext cx="7772400" cy="607533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1278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7948D-65B7-4FEC-80B5-36D7629B10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9AA8B-2E7A-4BBC-8FDE-CA7CF71DD3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971550"/>
            <a:ext cx="8229600" cy="36575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4645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171450" indent="-171450">
              <a:buFont typeface="Arial" pitchFamily="34" charset="0"/>
              <a:buChar char="•"/>
              <a:defRPr sz="2400"/>
            </a:lvl1pPr>
            <a:lvl2pPr marL="628650" indent="-171450">
              <a:buFont typeface="Arial" pitchFamily="34" charset="0"/>
              <a:buChar char="•"/>
              <a:defRPr sz="2000"/>
            </a:lvl2pPr>
            <a:lvl3pPr marL="1085850" indent="-171450">
              <a:buFont typeface="Arial" pitchFamily="34" charset="0"/>
              <a:buChar char="•"/>
              <a:defRPr sz="1800"/>
            </a:lvl3pPr>
            <a:lvl4pPr marL="1543050" indent="-171450">
              <a:buFont typeface="Arial" pitchFamily="34" charset="0"/>
              <a:buChar char="•"/>
              <a:defRPr sz="1600"/>
            </a:lvl4pPr>
            <a:lvl5pPr marL="2000250" indent="-171450">
              <a:buFont typeface="Arial" pitchFamily="34" charset="0"/>
              <a:buChar char="•"/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7948D-65B7-4FEC-80B5-36D7629B10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9AA8B-2E7A-4BBC-8FDE-CA7CF71DD3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632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B7948D-65B7-4FEC-80B5-36D7629B10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99AA8B-2E7A-4BBC-8FDE-CA7CF71DD3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Freeform 8"/>
          <p:cNvSpPr/>
          <p:nvPr userDrawn="1"/>
        </p:nvSpPr>
        <p:spPr>
          <a:xfrm>
            <a:off x="2" y="3876961"/>
            <a:ext cx="9143999" cy="1266539"/>
          </a:xfrm>
          <a:custGeom>
            <a:avLst/>
            <a:gdLst/>
            <a:ahLst/>
            <a:cxnLst/>
            <a:rect l="l" t="t" r="r" b="b"/>
            <a:pathLst>
              <a:path w="9143999" h="1688719">
                <a:moveTo>
                  <a:pt x="1317495" y="708"/>
                </a:moveTo>
                <a:cubicBezTo>
                  <a:pt x="3554938" y="39352"/>
                  <a:pt x="5102505" y="1645545"/>
                  <a:pt x="6478429" y="1651496"/>
                </a:cubicBezTo>
                <a:cubicBezTo>
                  <a:pt x="7659045" y="1656602"/>
                  <a:pt x="8507688" y="895751"/>
                  <a:pt x="9143999" y="475569"/>
                </a:cubicBezTo>
                <a:lnTo>
                  <a:pt x="9143999" y="1688719"/>
                </a:lnTo>
                <a:lnTo>
                  <a:pt x="0" y="1688719"/>
                </a:lnTo>
                <a:lnTo>
                  <a:pt x="0" y="160698"/>
                </a:lnTo>
                <a:cubicBezTo>
                  <a:pt x="65" y="160663"/>
                  <a:pt x="135" y="160645"/>
                  <a:pt x="205" y="160627"/>
                </a:cubicBezTo>
                <a:cubicBezTo>
                  <a:pt x="465154" y="40152"/>
                  <a:pt x="903154" y="-6449"/>
                  <a:pt x="1317495" y="708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 userDrawn="1"/>
        </p:nvSpPr>
        <p:spPr>
          <a:xfrm>
            <a:off x="0" y="4122302"/>
            <a:ext cx="9144000" cy="1021199"/>
          </a:xfrm>
          <a:custGeom>
            <a:avLst/>
            <a:gdLst/>
            <a:ahLst/>
            <a:cxnLst/>
            <a:rect l="l" t="t" r="r" b="b"/>
            <a:pathLst>
              <a:path w="9144000" h="1361599">
                <a:moveTo>
                  <a:pt x="1309194" y="799"/>
                </a:moveTo>
                <a:cubicBezTo>
                  <a:pt x="3545627" y="-37590"/>
                  <a:pt x="5091447" y="1321842"/>
                  <a:pt x="6486380" y="1324438"/>
                </a:cubicBezTo>
                <a:cubicBezTo>
                  <a:pt x="7619249" y="1326547"/>
                  <a:pt x="8490197" y="780629"/>
                  <a:pt x="9144000" y="449171"/>
                </a:cubicBezTo>
                <a:lnTo>
                  <a:pt x="9144000" y="1361599"/>
                </a:lnTo>
                <a:lnTo>
                  <a:pt x="0" y="1361599"/>
                </a:lnTo>
                <a:lnTo>
                  <a:pt x="0" y="181661"/>
                </a:lnTo>
                <a:cubicBezTo>
                  <a:pt x="462031" y="62347"/>
                  <a:pt x="897324" y="7868"/>
                  <a:pt x="1309194" y="799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28000"/>
                </a:schemeClr>
              </a:gs>
              <a:gs pos="100000">
                <a:schemeClr val="bg1">
                  <a:lumMod val="72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5959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lterna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/>
          <p:nvPr userDrawn="1"/>
        </p:nvSpPr>
        <p:spPr>
          <a:xfrm>
            <a:off x="1" y="2185701"/>
            <a:ext cx="9154251" cy="2807076"/>
          </a:xfrm>
          <a:custGeom>
            <a:avLst/>
            <a:gdLst/>
            <a:ahLst/>
            <a:cxnLst/>
            <a:rect l="l" t="t" r="r" b="b"/>
            <a:pathLst>
              <a:path w="9154251" h="3742768">
                <a:moveTo>
                  <a:pt x="911716" y="756"/>
                </a:moveTo>
                <a:cubicBezTo>
                  <a:pt x="3373588" y="-52581"/>
                  <a:pt x="4761512" y="2733741"/>
                  <a:pt x="6256170" y="2949103"/>
                </a:cubicBezTo>
                <a:cubicBezTo>
                  <a:pt x="7395203" y="3113224"/>
                  <a:pt x="8399652" y="2495013"/>
                  <a:pt x="9154251" y="2016468"/>
                </a:cubicBezTo>
                <a:lnTo>
                  <a:pt x="9154251" y="3443615"/>
                </a:lnTo>
                <a:cubicBezTo>
                  <a:pt x="7235456" y="3735793"/>
                  <a:pt x="1760802" y="3925691"/>
                  <a:pt x="0" y="3469111"/>
                </a:cubicBezTo>
                <a:lnTo>
                  <a:pt x="0" y="158903"/>
                </a:lnTo>
                <a:cubicBezTo>
                  <a:pt x="37258" y="138551"/>
                  <a:pt x="74856" y="123996"/>
                  <a:pt x="111900" y="114465"/>
                </a:cubicBezTo>
                <a:cubicBezTo>
                  <a:pt x="390870" y="42180"/>
                  <a:pt x="657039" y="6274"/>
                  <a:pt x="911716" y="75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 userDrawn="1"/>
        </p:nvSpPr>
        <p:spPr>
          <a:xfrm>
            <a:off x="0" y="2614292"/>
            <a:ext cx="9154252" cy="2529209"/>
          </a:xfrm>
          <a:custGeom>
            <a:avLst/>
            <a:gdLst/>
            <a:ahLst/>
            <a:cxnLst/>
            <a:rect l="l" t="t" r="r" b="b"/>
            <a:pathLst>
              <a:path w="9154252" h="3372279">
                <a:moveTo>
                  <a:pt x="1044328" y="240"/>
                </a:moveTo>
                <a:cubicBezTo>
                  <a:pt x="3357241" y="26602"/>
                  <a:pt x="4725209" y="2211195"/>
                  <a:pt x="6168327" y="2419131"/>
                </a:cubicBezTo>
                <a:cubicBezTo>
                  <a:pt x="7295188" y="2581498"/>
                  <a:pt x="8419033" y="2162657"/>
                  <a:pt x="9154252" y="1852099"/>
                </a:cubicBezTo>
                <a:lnTo>
                  <a:pt x="9154252" y="3372279"/>
                </a:lnTo>
                <a:lnTo>
                  <a:pt x="0" y="3372279"/>
                </a:lnTo>
                <a:lnTo>
                  <a:pt x="0" y="131386"/>
                </a:lnTo>
                <a:cubicBezTo>
                  <a:pt x="369030" y="36200"/>
                  <a:pt x="716189" y="-3501"/>
                  <a:pt x="1044328" y="24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30000"/>
                </a:schemeClr>
              </a:gs>
              <a:gs pos="100000">
                <a:schemeClr val="bg1">
                  <a:lumMod val="59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7948D-65B7-4FEC-80B5-36D7629B10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9AA8B-2E7A-4BBC-8FDE-CA7CF71DD3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381000" y="628650"/>
            <a:ext cx="7772400" cy="1102519"/>
          </a:xfrm>
        </p:spPr>
        <p:txBody>
          <a:bodyPr anchor="b" anchorCtr="0">
            <a:normAutofit/>
          </a:bodyPr>
          <a:lstStyle>
            <a:lvl1pPr algn="r"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381000" y="1687313"/>
            <a:ext cx="7772400" cy="607533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4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9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3125391"/>
            <a:ext cx="70866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0" cap="all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2000251"/>
            <a:ext cx="70866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7948D-65B7-4FEC-80B5-36D7629B10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9AA8B-2E7A-4BBC-8FDE-CA7CF71DD3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5242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71550"/>
            <a:ext cx="4038600" cy="37719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971550"/>
            <a:ext cx="3962400" cy="37719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7948D-65B7-4FEC-80B5-36D7629B10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9AA8B-2E7A-4BBC-8FDE-CA7CF71DD3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937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14400"/>
            <a:ext cx="3960844" cy="47982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371601"/>
            <a:ext cx="3960844" cy="337184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4400" y="914400"/>
            <a:ext cx="3962400" cy="47982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4400" y="1371601"/>
            <a:ext cx="3962400" cy="337184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7948D-65B7-4FEC-80B5-36D7629B10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9AA8B-2E7A-4BBC-8FDE-CA7CF71DD3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5010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7948D-65B7-4FEC-80B5-36D7629B10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9AA8B-2E7A-4BBC-8FDE-CA7CF71DD3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1178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7948D-65B7-4FEC-80B5-36D7629B10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9AA8B-2E7A-4BBC-8FDE-CA7CF71DD3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8101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14312"/>
            <a:ext cx="2438400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5200" y="228600"/>
            <a:ext cx="5181599" cy="42291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1085850"/>
            <a:ext cx="2438400" cy="342610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7948D-65B7-4FEC-80B5-36D7629B10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9AA8B-2E7A-4BBC-8FDE-CA7CF71DD3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893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3543300"/>
            <a:ext cx="5105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342900"/>
            <a:ext cx="5486400" cy="2971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00" y="3968353"/>
            <a:ext cx="5105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7948D-65B7-4FEC-80B5-36D7629B10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9AA8B-2E7A-4BBC-8FDE-CA7CF71DD3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2880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7948D-65B7-4FEC-80B5-36D7629B10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9AA8B-2E7A-4BBC-8FDE-CA7CF71DD3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944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96200" y="228600"/>
            <a:ext cx="990600" cy="4388644"/>
          </a:xfrm>
          <a:prstGeom prst="rect">
            <a:avLst/>
          </a:prstGeom>
        </p:spPr>
        <p:txBody>
          <a:bodyPr vert="eaVert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7162800" cy="4388644"/>
          </a:xfrm>
        </p:spPr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7948D-65B7-4FEC-80B5-36D7629B10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9AA8B-2E7A-4BBC-8FDE-CA7CF71DD3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846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/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3429000" y="1143000"/>
            <a:ext cx="4648200" cy="628650"/>
          </a:xfrm>
        </p:spPr>
        <p:txBody>
          <a:bodyPr anchor="ctr"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3429000" y="1771650"/>
            <a:ext cx="4648200" cy="628650"/>
          </a:xfrm>
        </p:spPr>
        <p:txBody>
          <a:bodyPr anchor="ctr"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3429000" y="2400300"/>
            <a:ext cx="4648200" cy="628650"/>
          </a:xfrm>
        </p:spPr>
        <p:txBody>
          <a:bodyPr anchor="ctr"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3429000" y="3028950"/>
            <a:ext cx="4648200" cy="628650"/>
          </a:xfrm>
        </p:spPr>
        <p:txBody>
          <a:bodyPr anchor="ctr"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120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7948D-65B7-4FEC-80B5-36D7629B10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9AA8B-2E7A-4BBC-8FDE-CA7CF71DD3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971550"/>
            <a:ext cx="8229600" cy="36575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1203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14256"/>
            <a:ext cx="3733800" cy="1942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343400" y="914400"/>
            <a:ext cx="4495800" cy="19431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4"/>
          </p:nvPr>
        </p:nvSpPr>
        <p:spPr>
          <a:xfrm>
            <a:off x="457200" y="2850530"/>
            <a:ext cx="3733800" cy="183577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half" idx="15"/>
          </p:nvPr>
        </p:nvSpPr>
        <p:spPr>
          <a:xfrm>
            <a:off x="4191000" y="2850530"/>
            <a:ext cx="4648200" cy="183577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6105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628901"/>
            <a:ext cx="2590800" cy="2114549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3276600" y="2628901"/>
            <a:ext cx="2590800" cy="2114549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14"/>
          </p:nvPr>
        </p:nvSpPr>
        <p:spPr>
          <a:xfrm>
            <a:off x="6096000" y="2628901"/>
            <a:ext cx="2590800" cy="2114549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15"/>
          </p:nvPr>
        </p:nvSpPr>
        <p:spPr>
          <a:xfrm>
            <a:off x="457203" y="914400"/>
            <a:ext cx="2590800" cy="1714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half" idx="16"/>
          </p:nvPr>
        </p:nvSpPr>
        <p:spPr>
          <a:xfrm>
            <a:off x="3276602" y="914400"/>
            <a:ext cx="2590803" cy="1714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7" name="Content Placeholder 3"/>
          <p:cNvSpPr>
            <a:spLocks noGrp="1"/>
          </p:cNvSpPr>
          <p:nvPr>
            <p:ph sz="half" idx="17"/>
          </p:nvPr>
        </p:nvSpPr>
        <p:spPr>
          <a:xfrm>
            <a:off x="6096004" y="914400"/>
            <a:ext cx="2590803" cy="1714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2474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171450" indent="-171450">
              <a:buFont typeface="Arial" pitchFamily="34" charset="0"/>
              <a:buChar char="•"/>
              <a:defRPr sz="2400"/>
            </a:lvl1pPr>
            <a:lvl2pPr marL="628650" indent="-171450">
              <a:buFont typeface="Arial" pitchFamily="34" charset="0"/>
              <a:buChar char="•"/>
              <a:defRPr sz="2000"/>
            </a:lvl2pPr>
            <a:lvl3pPr marL="1085850" indent="-171450">
              <a:buFont typeface="Arial" pitchFamily="34" charset="0"/>
              <a:buChar char="•"/>
              <a:defRPr sz="1800"/>
            </a:lvl3pPr>
            <a:lvl4pPr marL="1543050" indent="-171450">
              <a:buFont typeface="Arial" pitchFamily="34" charset="0"/>
              <a:buChar char="•"/>
              <a:defRPr sz="1600"/>
            </a:lvl4pPr>
            <a:lvl5pPr marL="2000250" indent="-171450">
              <a:buFont typeface="Arial" pitchFamily="34" charset="0"/>
              <a:buChar char="•"/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7948D-65B7-4FEC-80B5-36D7629B10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9AA8B-2E7A-4BBC-8FDE-CA7CF71DD3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8678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B7948D-65B7-4FEC-80B5-36D7629B10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99AA8B-2E7A-4BBC-8FDE-CA7CF71DD3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Freeform 8"/>
          <p:cNvSpPr/>
          <p:nvPr userDrawn="1"/>
        </p:nvSpPr>
        <p:spPr>
          <a:xfrm>
            <a:off x="2" y="3876961"/>
            <a:ext cx="9143999" cy="1266539"/>
          </a:xfrm>
          <a:custGeom>
            <a:avLst/>
            <a:gdLst/>
            <a:ahLst/>
            <a:cxnLst/>
            <a:rect l="l" t="t" r="r" b="b"/>
            <a:pathLst>
              <a:path w="9143999" h="1688719">
                <a:moveTo>
                  <a:pt x="1317495" y="708"/>
                </a:moveTo>
                <a:cubicBezTo>
                  <a:pt x="3554938" y="39352"/>
                  <a:pt x="5102505" y="1645545"/>
                  <a:pt x="6478429" y="1651496"/>
                </a:cubicBezTo>
                <a:cubicBezTo>
                  <a:pt x="7659045" y="1656602"/>
                  <a:pt x="8507688" y="895751"/>
                  <a:pt x="9143999" y="475569"/>
                </a:cubicBezTo>
                <a:lnTo>
                  <a:pt x="9143999" y="1688719"/>
                </a:lnTo>
                <a:lnTo>
                  <a:pt x="0" y="1688719"/>
                </a:lnTo>
                <a:lnTo>
                  <a:pt x="0" y="160698"/>
                </a:lnTo>
                <a:cubicBezTo>
                  <a:pt x="65" y="160663"/>
                  <a:pt x="135" y="160645"/>
                  <a:pt x="205" y="160627"/>
                </a:cubicBezTo>
                <a:cubicBezTo>
                  <a:pt x="465154" y="40152"/>
                  <a:pt x="903154" y="-6449"/>
                  <a:pt x="1317495" y="708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 userDrawn="1"/>
        </p:nvSpPr>
        <p:spPr>
          <a:xfrm>
            <a:off x="0" y="4122302"/>
            <a:ext cx="9144000" cy="1021199"/>
          </a:xfrm>
          <a:custGeom>
            <a:avLst/>
            <a:gdLst/>
            <a:ahLst/>
            <a:cxnLst/>
            <a:rect l="l" t="t" r="r" b="b"/>
            <a:pathLst>
              <a:path w="9144000" h="1361599">
                <a:moveTo>
                  <a:pt x="1309194" y="799"/>
                </a:moveTo>
                <a:cubicBezTo>
                  <a:pt x="3545627" y="-37590"/>
                  <a:pt x="5091447" y="1321842"/>
                  <a:pt x="6486380" y="1324438"/>
                </a:cubicBezTo>
                <a:cubicBezTo>
                  <a:pt x="7619249" y="1326547"/>
                  <a:pt x="8490197" y="780629"/>
                  <a:pt x="9144000" y="449171"/>
                </a:cubicBezTo>
                <a:lnTo>
                  <a:pt x="9144000" y="1361599"/>
                </a:lnTo>
                <a:lnTo>
                  <a:pt x="0" y="1361599"/>
                </a:lnTo>
                <a:lnTo>
                  <a:pt x="0" y="181661"/>
                </a:lnTo>
                <a:cubicBezTo>
                  <a:pt x="462031" y="62347"/>
                  <a:pt x="897324" y="7868"/>
                  <a:pt x="1309194" y="799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28000"/>
                </a:schemeClr>
              </a:gs>
              <a:gs pos="100000">
                <a:schemeClr val="bg1">
                  <a:lumMod val="72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9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8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3125391"/>
            <a:ext cx="70866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0" cap="all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2000251"/>
            <a:ext cx="70866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7948D-65B7-4FEC-80B5-36D7629B10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9AA8B-2E7A-4BBC-8FDE-CA7CF71DD3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527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71550"/>
            <a:ext cx="4038600" cy="37719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971550"/>
            <a:ext cx="3962400" cy="37719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7948D-65B7-4FEC-80B5-36D7629B10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9AA8B-2E7A-4BBC-8FDE-CA7CF71DD3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6019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14400"/>
            <a:ext cx="3960844" cy="47982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371601"/>
            <a:ext cx="3960844" cy="337184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4400" y="914400"/>
            <a:ext cx="3962400" cy="47982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4400" y="1371601"/>
            <a:ext cx="3962400" cy="337184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7948D-65B7-4FEC-80B5-36D7629B10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9AA8B-2E7A-4BBC-8FDE-CA7CF71DD3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4846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7948D-65B7-4FEC-80B5-36D7629B10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9AA8B-2E7A-4BBC-8FDE-CA7CF71DD3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1671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30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82000"/>
                <a:lumOff val="18000"/>
              </a:schemeClr>
            </a:gs>
            <a:gs pos="85000">
              <a:schemeClr val="accent6">
                <a:lumMod val="18000"/>
                <a:lumOff val="82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 userDrawn="1"/>
        </p:nvSpPr>
        <p:spPr>
          <a:xfrm>
            <a:off x="2" y="3876961"/>
            <a:ext cx="9143999" cy="1266539"/>
          </a:xfrm>
          <a:custGeom>
            <a:avLst/>
            <a:gdLst/>
            <a:ahLst/>
            <a:cxnLst/>
            <a:rect l="l" t="t" r="r" b="b"/>
            <a:pathLst>
              <a:path w="9143999" h="1688719">
                <a:moveTo>
                  <a:pt x="1317495" y="708"/>
                </a:moveTo>
                <a:cubicBezTo>
                  <a:pt x="3554938" y="39352"/>
                  <a:pt x="5102505" y="1645545"/>
                  <a:pt x="6478429" y="1651496"/>
                </a:cubicBezTo>
                <a:cubicBezTo>
                  <a:pt x="7659045" y="1656602"/>
                  <a:pt x="8507688" y="895751"/>
                  <a:pt x="9143999" y="475569"/>
                </a:cubicBezTo>
                <a:lnTo>
                  <a:pt x="9143999" y="1688719"/>
                </a:lnTo>
                <a:lnTo>
                  <a:pt x="0" y="1688719"/>
                </a:lnTo>
                <a:lnTo>
                  <a:pt x="0" y="160698"/>
                </a:lnTo>
                <a:cubicBezTo>
                  <a:pt x="65" y="160663"/>
                  <a:pt x="135" y="160645"/>
                  <a:pt x="205" y="160627"/>
                </a:cubicBezTo>
                <a:cubicBezTo>
                  <a:pt x="465154" y="40152"/>
                  <a:pt x="903154" y="-6449"/>
                  <a:pt x="1317495" y="708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 userDrawn="1"/>
        </p:nvSpPr>
        <p:spPr>
          <a:xfrm>
            <a:off x="0" y="4122302"/>
            <a:ext cx="9144000" cy="1021199"/>
          </a:xfrm>
          <a:custGeom>
            <a:avLst/>
            <a:gdLst/>
            <a:ahLst/>
            <a:cxnLst/>
            <a:rect l="l" t="t" r="r" b="b"/>
            <a:pathLst>
              <a:path w="9144000" h="1361599">
                <a:moveTo>
                  <a:pt x="1309194" y="799"/>
                </a:moveTo>
                <a:cubicBezTo>
                  <a:pt x="3545627" y="-37590"/>
                  <a:pt x="5091447" y="1321842"/>
                  <a:pt x="6486380" y="1324438"/>
                </a:cubicBezTo>
                <a:cubicBezTo>
                  <a:pt x="7619249" y="1326547"/>
                  <a:pt x="8490197" y="780629"/>
                  <a:pt x="9144000" y="449171"/>
                </a:cubicBezTo>
                <a:lnTo>
                  <a:pt x="9144000" y="1361599"/>
                </a:lnTo>
                <a:lnTo>
                  <a:pt x="0" y="1361599"/>
                </a:lnTo>
                <a:lnTo>
                  <a:pt x="0" y="181661"/>
                </a:lnTo>
                <a:cubicBezTo>
                  <a:pt x="462031" y="62347"/>
                  <a:pt x="897324" y="7868"/>
                  <a:pt x="1309194" y="799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28000"/>
                </a:schemeClr>
              </a:gs>
              <a:gs pos="100000">
                <a:schemeClr val="bg1">
                  <a:lumMod val="72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71550"/>
            <a:ext cx="8229600" cy="3657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B7948D-65B7-4FEC-80B5-36D7629B10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99AA8B-2E7A-4BBC-8FDE-CA7CF71DD3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70842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9830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6" r:id="rId2"/>
    <p:sldLayoutId id="2147483662" r:id="rId3"/>
    <p:sldLayoutId id="2147483663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8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</p:bldLst>
  </p:timing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Tx/>
        <a:buNone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spcBef>
          <a:spcPct val="20000"/>
        </a:spcBef>
        <a:buFontTx/>
        <a:buNone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spcBef>
          <a:spcPct val="20000"/>
        </a:spcBef>
        <a:buFontTx/>
        <a:buNone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spcBef>
          <a:spcPct val="20000"/>
        </a:spcBef>
        <a:buFontTx/>
        <a:buNone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spcBef>
          <a:spcPct val="20000"/>
        </a:spcBef>
        <a:buFontTx/>
        <a:buNone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1">
                <a:lumMod val="82000"/>
                <a:lumOff val="18000"/>
              </a:schemeClr>
            </a:gs>
            <a:gs pos="85000">
              <a:schemeClr val="accent6">
                <a:lumMod val="18000"/>
                <a:lumOff val="82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 userDrawn="1"/>
        </p:nvSpPr>
        <p:spPr>
          <a:xfrm>
            <a:off x="2" y="3876961"/>
            <a:ext cx="9143999" cy="1266539"/>
          </a:xfrm>
          <a:custGeom>
            <a:avLst/>
            <a:gdLst/>
            <a:ahLst/>
            <a:cxnLst/>
            <a:rect l="l" t="t" r="r" b="b"/>
            <a:pathLst>
              <a:path w="9143999" h="1688719">
                <a:moveTo>
                  <a:pt x="1317495" y="708"/>
                </a:moveTo>
                <a:cubicBezTo>
                  <a:pt x="3554938" y="39352"/>
                  <a:pt x="5102505" y="1645545"/>
                  <a:pt x="6478429" y="1651496"/>
                </a:cubicBezTo>
                <a:cubicBezTo>
                  <a:pt x="7659045" y="1656602"/>
                  <a:pt x="8507688" y="895751"/>
                  <a:pt x="9143999" y="475569"/>
                </a:cubicBezTo>
                <a:lnTo>
                  <a:pt x="9143999" y="1688719"/>
                </a:lnTo>
                <a:lnTo>
                  <a:pt x="0" y="1688719"/>
                </a:lnTo>
                <a:lnTo>
                  <a:pt x="0" y="160698"/>
                </a:lnTo>
                <a:cubicBezTo>
                  <a:pt x="65" y="160663"/>
                  <a:pt x="135" y="160645"/>
                  <a:pt x="205" y="160627"/>
                </a:cubicBezTo>
                <a:cubicBezTo>
                  <a:pt x="465154" y="40152"/>
                  <a:pt x="903154" y="-6449"/>
                  <a:pt x="1317495" y="708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 userDrawn="1"/>
        </p:nvSpPr>
        <p:spPr>
          <a:xfrm>
            <a:off x="0" y="4122302"/>
            <a:ext cx="9144000" cy="1021199"/>
          </a:xfrm>
          <a:custGeom>
            <a:avLst/>
            <a:gdLst/>
            <a:ahLst/>
            <a:cxnLst/>
            <a:rect l="l" t="t" r="r" b="b"/>
            <a:pathLst>
              <a:path w="9144000" h="1361599">
                <a:moveTo>
                  <a:pt x="1309194" y="799"/>
                </a:moveTo>
                <a:cubicBezTo>
                  <a:pt x="3545627" y="-37590"/>
                  <a:pt x="5091447" y="1321842"/>
                  <a:pt x="6486380" y="1324438"/>
                </a:cubicBezTo>
                <a:cubicBezTo>
                  <a:pt x="7619249" y="1326547"/>
                  <a:pt x="8490197" y="780629"/>
                  <a:pt x="9144000" y="449171"/>
                </a:cubicBezTo>
                <a:lnTo>
                  <a:pt x="9144000" y="1361599"/>
                </a:lnTo>
                <a:lnTo>
                  <a:pt x="0" y="1361599"/>
                </a:lnTo>
                <a:lnTo>
                  <a:pt x="0" y="181661"/>
                </a:lnTo>
                <a:cubicBezTo>
                  <a:pt x="462031" y="62347"/>
                  <a:pt x="897324" y="7868"/>
                  <a:pt x="1309194" y="799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28000"/>
                </a:schemeClr>
              </a:gs>
              <a:gs pos="100000">
                <a:schemeClr val="bg1">
                  <a:lumMod val="72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71550"/>
            <a:ext cx="8229600" cy="3657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B7948D-65B7-4FEC-80B5-36D7629B101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5/12/2012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99AA8B-2E7A-4BBC-8FDE-CA7CF71DD3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70842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3858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14" r:id="rId1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Tx/>
        <a:buNone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spcBef>
          <a:spcPct val="20000"/>
        </a:spcBef>
        <a:buFontTx/>
        <a:buNone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spcBef>
          <a:spcPct val="20000"/>
        </a:spcBef>
        <a:buFontTx/>
        <a:buNone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spcBef>
          <a:spcPct val="20000"/>
        </a:spcBef>
        <a:buFontTx/>
        <a:buNone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spcBef>
          <a:spcPct val="20000"/>
        </a:spcBef>
        <a:buFontTx/>
        <a:buNone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4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Synchronous </a:t>
            </a:r>
            <a:r>
              <a:rPr lang="en-US" dirty="0" err="1" smtClean="0">
                <a:solidFill>
                  <a:schemeClr val="accent6"/>
                </a:solidFill>
              </a:rPr>
              <a:t>vs</a:t>
            </a:r>
            <a:r>
              <a:rPr lang="en-US" dirty="0" smtClean="0"/>
              <a:t> Asynchronous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1431759"/>
            <a:ext cx="7772400" cy="607533"/>
          </a:xfrm>
        </p:spPr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01" t="13346" r="64999" b="31798"/>
          <a:stretch/>
        </p:blipFill>
        <p:spPr>
          <a:xfrm>
            <a:off x="1737360" y="3086100"/>
            <a:ext cx="1482852" cy="164592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12" t="13346" r="51787" b="31800"/>
          <a:stretch/>
        </p:blipFill>
        <p:spPr>
          <a:xfrm>
            <a:off x="2926080" y="3086100"/>
            <a:ext cx="1482852" cy="16459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1" t="13346" r="39998" b="31798"/>
          <a:stretch/>
        </p:blipFill>
        <p:spPr>
          <a:xfrm>
            <a:off x="4114800" y="3086100"/>
            <a:ext cx="1412240" cy="164592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00" t="11055" r="27999" b="31799"/>
          <a:stretch/>
        </p:blipFill>
        <p:spPr>
          <a:xfrm>
            <a:off x="5303520" y="3017520"/>
            <a:ext cx="1341628" cy="17145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03" t="11931" r="13998" b="26355"/>
          <a:stretch/>
        </p:blipFill>
        <p:spPr>
          <a:xfrm>
            <a:off x="6217920" y="3086100"/>
            <a:ext cx="1624076" cy="185166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6" r="70004"/>
          <a:stretch/>
        </p:blipFill>
        <p:spPr>
          <a:xfrm>
            <a:off x="548640" y="2685729"/>
            <a:ext cx="2047748" cy="3000375"/>
          </a:xfrm>
          <a:prstGeom prst="rect">
            <a:avLst/>
          </a:prstGeom>
        </p:spPr>
      </p:pic>
      <p:pic>
        <p:nvPicPr>
          <p:cNvPr id="16" name="Orange Guy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83" r="54118"/>
          <a:stretch/>
        </p:blipFill>
        <p:spPr>
          <a:xfrm>
            <a:off x="2194560" y="2685729"/>
            <a:ext cx="1906524" cy="300037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00" r="36000"/>
          <a:stretch/>
        </p:blipFill>
        <p:spPr>
          <a:xfrm>
            <a:off x="3879088" y="2685729"/>
            <a:ext cx="1835912" cy="300037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07" r="16994"/>
          <a:stretch/>
        </p:blipFill>
        <p:spPr>
          <a:xfrm>
            <a:off x="5394960" y="2685729"/>
            <a:ext cx="2047748" cy="300037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00" r="-898"/>
          <a:stretch/>
        </p:blipFill>
        <p:spPr>
          <a:xfrm>
            <a:off x="6949440" y="2685729"/>
            <a:ext cx="211836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340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764"/>
    </mc:Choice>
    <mc:Fallback>
      <p:transition spd="slow" advTm="107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9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09389" y="571500"/>
            <a:ext cx="4724400" cy="1165622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solidFill>
                  <a:schemeClr val="accent6"/>
                </a:solidFill>
              </a:rPr>
              <a:t>Questions?</a:t>
            </a:r>
            <a:r>
              <a:rPr lang="en-US" sz="3600" dirty="0" smtClean="0">
                <a:solidFill>
                  <a:schemeClr val="accent2"/>
                </a:solidFill>
              </a:rPr>
              <a:t/>
            </a:r>
            <a:br>
              <a:rPr lang="en-US" sz="3600" dirty="0" smtClean="0">
                <a:solidFill>
                  <a:schemeClr val="accent2"/>
                </a:solidFill>
              </a:rPr>
            </a:br>
            <a:r>
              <a:rPr lang="en-US" sz="3600" dirty="0" smtClean="0"/>
              <a:t>More Information?</a:t>
            </a:r>
            <a:endParaRPr lang="en-US" sz="3600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4419600" y="1714500"/>
            <a:ext cx="4189466" cy="2171700"/>
          </a:xfrm>
        </p:spPr>
        <p:txBody>
          <a:bodyPr/>
          <a:lstStyle/>
          <a:p>
            <a:r>
              <a:rPr lang="en-US" b="1" dirty="0" smtClean="0">
                <a:solidFill>
                  <a:schemeClr val="accent6"/>
                </a:solidFill>
              </a:rPr>
              <a:t>Please feel free to contribute to our wiki:</a:t>
            </a:r>
            <a:endParaRPr lang="en-US" b="1" dirty="0" smtClean="0">
              <a:solidFill>
                <a:schemeClr val="accent6"/>
              </a:solidFill>
            </a:endParaRPr>
          </a:p>
          <a:p>
            <a:r>
              <a:rPr lang="en-US" dirty="0"/>
              <a:t>https://aet531team.wikispaces.com</a:t>
            </a:r>
            <a:r>
              <a:rPr lang="en-US" dirty="0" smtClean="0"/>
              <a:t>/</a:t>
            </a:r>
            <a:endParaRPr lang="en-US" dirty="0" smtClean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9600" y="352104"/>
            <a:ext cx="3200400" cy="3741148"/>
          </a:xfrm>
        </p:spPr>
      </p:pic>
    </p:spTree>
    <p:extLst>
      <p:ext uri="{BB962C8B-B14F-4D97-AF65-F5344CB8AC3E}">
        <p14:creationId xmlns:p14="http://schemas.microsoft.com/office/powerpoint/2010/main" val="19427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088"/>
    </mc:Choice>
    <mc:Fallback>
      <p:transition spd="slow" advTm="14088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38150"/>
            <a:ext cx="4648200" cy="1102519"/>
          </a:xfrm>
        </p:spPr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Which one is better?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278417"/>
            <a:ext cx="7772400" cy="607533"/>
          </a:xfrm>
        </p:spPr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267200" y="2419350"/>
            <a:ext cx="4648200" cy="110251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That depends…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6239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433"/>
    </mc:Choice>
    <mc:Fallback>
      <p:transition spd="slow" advTm="54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Vertical Text Placeholder 8"/>
          <p:cNvSpPr>
            <a:spLocks noGrp="1"/>
          </p:cNvSpPr>
          <p:nvPr>
            <p:ph type="body" orient="vert" idx="1"/>
          </p:nvPr>
        </p:nvSpPr>
        <p:spPr>
          <a:xfrm rot="16200000">
            <a:off x="3505201" y="-1847851"/>
            <a:ext cx="2133599" cy="8077202"/>
          </a:xfrm>
        </p:spPr>
        <p:txBody>
          <a:bodyPr>
            <a:norm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n-US" dirty="0">
                <a:latin typeface="Arial Rounded MT Bold" pitchFamily="34" charset="0"/>
              </a:rPr>
              <a:t>Beneficial for learners who cannot arrange specific meeting </a:t>
            </a:r>
            <a:r>
              <a:rPr lang="en-US" dirty="0" smtClean="0">
                <a:latin typeface="Arial Rounded MT Bold" pitchFamily="34" charset="0"/>
              </a:rPr>
              <a:t>times</a:t>
            </a:r>
          </a:p>
          <a:p>
            <a:endParaRPr lang="en-US" dirty="0">
              <a:latin typeface="Arial Rounded MT Bold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en-US" dirty="0">
                <a:latin typeface="Arial Rounded MT Bold" pitchFamily="34" charset="0"/>
              </a:rPr>
              <a:t>Students have time to process information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Asynchronous - </a:t>
            </a:r>
            <a:r>
              <a:rPr lang="en-US" dirty="0" smtClean="0"/>
              <a:t>Advantages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2870560"/>
            <a:ext cx="990600" cy="9906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1687533"/>
            <a:ext cx="1133475" cy="161925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3028950"/>
            <a:ext cx="114300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904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566"/>
    </mc:Choice>
    <mc:Fallback>
      <p:transition spd="slow" advTm="165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000"/>
                            </p:stCondLst>
                            <p:childTnLst>
                              <p:par>
                                <p:cTn id="3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Synchronous - </a:t>
            </a:r>
            <a:r>
              <a:rPr lang="en-US" dirty="0" smtClean="0"/>
              <a:t>Advantages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850" y="962025"/>
            <a:ext cx="1354798" cy="1543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9600" y="1276350"/>
            <a:ext cx="66484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 pitchFamily="34" charset="0"/>
              </a:rPr>
              <a:t>Beneficial when immediate feedback is 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 pitchFamily="34" charset="0"/>
              </a:rPr>
              <a:t>necessary</a:t>
            </a:r>
          </a:p>
          <a:p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  <a:latin typeface="Arial Rounded MT Bold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 pitchFamily="34" charset="0"/>
              </a:rPr>
              <a:t>Provides opportunities for collaboration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2958223"/>
            <a:ext cx="2762249" cy="1988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743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951"/>
    </mc:Choice>
    <mc:Fallback>
      <p:transition spd="slow" advTm="119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00"/>
                            </p:stCondLst>
                            <p:childTnLst>
                              <p:par>
                                <p:cTn id="1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2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20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Asynchronous - </a:t>
            </a:r>
            <a:r>
              <a:rPr lang="en-US" dirty="0" smtClean="0"/>
              <a:t>Disadvantages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09600" y="1276350"/>
            <a:ext cx="66484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 pitchFamily="34" charset="0"/>
              </a:rPr>
              <a:t>Delayed feedback</a:t>
            </a:r>
          </a:p>
          <a:p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  <a:latin typeface="Arial Rounded MT Bold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1756639"/>
            <a:ext cx="2133600" cy="2667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63158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568"/>
    </mc:Choice>
    <mc:Fallback>
      <p:transition spd="slow" advTm="115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Synchronous - </a:t>
            </a:r>
            <a:r>
              <a:rPr lang="en-US" dirty="0" smtClean="0"/>
              <a:t>Disadvantages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09600" y="1276350"/>
            <a:ext cx="66484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 pitchFamily="34" charset="0"/>
              </a:rPr>
              <a:t>Personal scheduling limited</a:t>
            </a:r>
          </a:p>
          <a:p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  <a:latin typeface="Arial Rounded MT Bold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824" y="1809750"/>
            <a:ext cx="2179168" cy="34480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010" y="1047750"/>
            <a:ext cx="2068286" cy="18097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31274"/>
            <a:ext cx="1828800" cy="2286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4446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511"/>
    </mc:Choice>
    <mc:Fallback>
      <p:transition spd="slow" advTm="95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000"/>
                            </p:stCondLst>
                            <p:childTnLst>
                              <p:par>
                                <p:cTn id="2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4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5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6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60" tmFilter="0, 0; 0.125,0.2665; 0.25,0.4; 0.375,0.465; 0.5,0.5;  0.625,0.535; 0.75,0.6; 0.875,0.7335; 1,1">
                                          <p:stCondLst>
                                            <p:cond delay="166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30" tmFilter="0, 0; 0.125,0.2665; 0.25,0.4; 0.375,0.465; 0.5,0.5;  0.625,0.535; 0.75,0.6; 0.875,0.7335; 1,1">
                                          <p:stCondLst>
                                            <p:cond delay="33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10" tmFilter="0, 0; 0.125,0.2665; 0.25,0.4; 0.375,0.465; 0.5,0.5;  0.625,0.535; 0.75,0.6; 0.875,0.7335; 1,1">
                                          <p:stCondLst>
                                            <p:cond delay="41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65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415" decel="50000">
                                          <p:stCondLst>
                                            <p:cond delay="169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65">
                                          <p:stCondLst>
                                            <p:cond delay="328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415" decel="50000">
                                          <p:stCondLst>
                                            <p:cond delay="334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65">
                                          <p:stCondLst>
                                            <p:cond delay="410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415" decel="50000">
                                          <p:stCondLst>
                                            <p:cond delay="41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65">
                                          <p:stCondLst>
                                            <p:cond delay="45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415" decel="50000">
                                          <p:stCondLst>
                                            <p:cond delay="458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Asynchronous - </a:t>
            </a:r>
            <a:r>
              <a:rPr lang="en-US" dirty="0" smtClean="0"/>
              <a:t>Examples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09600" y="1276350"/>
            <a:ext cx="664844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 pitchFamily="34" charset="0"/>
              </a:rPr>
              <a:t>Discussion boards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 pitchFamily="34" charset="0"/>
              </a:rPr>
              <a:t>Recorded podcasts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 pitchFamily="34" charset="0"/>
              </a:rPr>
              <a:t>Email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 pitchFamily="34" charset="0"/>
              </a:rPr>
              <a:t>Textbooks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 pitchFamily="34" charset="0"/>
              </a:rPr>
              <a:t>Videos</a:t>
            </a:r>
          </a:p>
          <a:p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  <a:latin typeface="Arial Rounded MT Bold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971550"/>
            <a:ext cx="800100" cy="1143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048492"/>
            <a:ext cx="2614613" cy="34861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1" y="2571750"/>
            <a:ext cx="1905000" cy="17907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72612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873"/>
    </mc:Choice>
    <mc:Fallback>
      <p:transition spd="slow" advTm="178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Synchronous - </a:t>
            </a:r>
            <a:r>
              <a:rPr lang="en-US" dirty="0" smtClean="0"/>
              <a:t>Examples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09600" y="1276350"/>
            <a:ext cx="66484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 pitchFamily="34" charset="0"/>
              </a:rPr>
              <a:t>Live webcasts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 pitchFamily="34" charset="0"/>
              </a:rPr>
              <a:t>Live chats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Rounded MT Bold" pitchFamily="34" charset="0"/>
              </a:rPr>
              <a:t>Video conferencing</a:t>
            </a:r>
          </a:p>
          <a:p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  <a:latin typeface="Arial Rounded MT Bold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9849" y="1140099"/>
            <a:ext cx="1676400" cy="1676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2495550"/>
            <a:ext cx="2888177" cy="18556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59153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449"/>
    </mc:Choice>
    <mc:Fallback>
      <p:transition spd="slow" advTm="164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2" b="1852"/>
          <a:stretch>
            <a:fillRect/>
          </a:stretch>
        </p:blipFill>
        <p:spPr>
          <a:xfrm>
            <a:off x="3886200" y="590550"/>
            <a:ext cx="4195905" cy="281940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81200" y="3409950"/>
            <a:ext cx="3886200" cy="603647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chemeClr val="accent6">
                    <a:lumMod val="75000"/>
                  </a:schemeClr>
                </a:solidFill>
                <a:latin typeface="Arial Rounded MT Bold" pitchFamily="34" charset="0"/>
              </a:rPr>
              <a:t>YOU CHOOSE</a:t>
            </a:r>
            <a:endParaRPr lang="en-US" sz="3600" dirty="0">
              <a:solidFill>
                <a:schemeClr val="accent6">
                  <a:lumMod val="75000"/>
                </a:schemeClr>
              </a:solidFill>
              <a:latin typeface="Arial Rounded MT Bold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165496"/>
            <a:ext cx="5105400" cy="425054"/>
          </a:xfrm>
        </p:spPr>
        <p:txBody>
          <a:bodyPr/>
          <a:lstStyle/>
          <a:p>
            <a:r>
              <a:rPr lang="en-US" dirty="0" smtClean="0"/>
              <a:t>Your own way to higher education</a:t>
            </a:r>
            <a:endParaRPr lang="en-US" dirty="0"/>
          </a:p>
        </p:txBody>
      </p:sp>
      <p:pic>
        <p:nvPicPr>
          <p:cNvPr id="7" name="Picture Placeholder 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2" b="1852"/>
          <a:stretch>
            <a:fillRect/>
          </a:stretch>
        </p:blipFill>
        <p:spPr>
          <a:xfrm>
            <a:off x="914400" y="590550"/>
            <a:ext cx="4195905" cy="2819400"/>
          </a:xfrm>
          <a:prstGeom prst="rect">
            <a:avLst/>
          </a:prstGeom>
        </p:spPr>
      </p:pic>
      <p:pic>
        <p:nvPicPr>
          <p:cNvPr id="8" name="Picture Placeholder 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2" b="1852"/>
          <a:stretch>
            <a:fillRect/>
          </a:stretch>
        </p:blipFill>
        <p:spPr>
          <a:xfrm>
            <a:off x="4943147" y="2258538"/>
            <a:ext cx="4195905" cy="2819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01312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046"/>
    </mc:Choice>
    <mc:Fallback>
      <p:transition spd="slow" advTm="210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000"/>
                            </p:stCondLst>
                            <p:childTnLst>
                              <p:par>
                                <p:cTn id="2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"/>
</p:tagLst>
</file>

<file path=ppt/theme/theme1.xml><?xml version="1.0" encoding="utf-8"?>
<a:theme xmlns:a="http://schemas.openxmlformats.org/drawingml/2006/main" name="PresenterMedia.com Animated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reflective ball">
      <a:majorFont>
        <a:latin typeface="Franklin Gothic Heavy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resenterMedia.com Static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reflective ball">
      <a:majorFont>
        <a:latin typeface="Franklin Gothic Heavy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7575</TotalTime>
  <Words>97</Words>
  <Application>Microsoft Office PowerPoint</Application>
  <PresentationFormat>On-screen Show (16:9)</PresentationFormat>
  <Paragraphs>32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PresenterMedia.com Animated Theme</vt:lpstr>
      <vt:lpstr>PresenterMedia.com Static Theme</vt:lpstr>
      <vt:lpstr>Synchronous vs Asynchronous</vt:lpstr>
      <vt:lpstr>Which one is better?</vt:lpstr>
      <vt:lpstr>Asynchronous - Advantages</vt:lpstr>
      <vt:lpstr>Synchronous - Advantages</vt:lpstr>
      <vt:lpstr>Asynchronous - Disadvantages</vt:lpstr>
      <vt:lpstr>Synchronous - Disadvantages</vt:lpstr>
      <vt:lpstr>Asynchronous - Examples</vt:lpstr>
      <vt:lpstr>Synchronous - Examples</vt:lpstr>
      <vt:lpstr>Your own way to higher education</vt:lpstr>
      <vt:lpstr>Questions? More Information?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PresenterMedia.com</dc:creator>
  <cp:lastModifiedBy>Susie Sharp</cp:lastModifiedBy>
  <cp:revision>55</cp:revision>
  <dcterms:created xsi:type="dcterms:W3CDTF">2011-04-14T19:54:06Z</dcterms:created>
  <dcterms:modified xsi:type="dcterms:W3CDTF">2012-05-13T07:29:04Z</dcterms:modified>
</cp:coreProperties>
</file>